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1004" r:id="rId9"/>
    <p:sldId id="1003" r:id="rId10"/>
    <p:sldId id="997" r:id="rId11"/>
    <p:sldId id="989" r:id="rId12"/>
    <p:sldId id="998" r:id="rId13"/>
    <p:sldId id="999" r:id="rId14"/>
    <p:sldId id="1000" r:id="rId15"/>
    <p:sldId id="1001" r:id="rId16"/>
    <p:sldId id="1002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4  Hobbies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Story 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is good for us. Sleep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too		B. either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also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204" y="26369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健康食物对我们有利，睡眠对我们也有好处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。肯定句中用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，不同的是，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用于句中，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用于句尾，故选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26726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dance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well		B. good			C. nice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204" y="5157192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她跳舞跳得好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用来修饰动词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要用副词，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163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403227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99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按要求完成下列句子。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watching TV too.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watching TV.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Hai likes dancing and swimming.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Su Hai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 Ming is good at playing basketball.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Xiao Ming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2560" y="2132856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also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11783" y="3409836"/>
            <a:ext cx="1951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 like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03118" y="3429000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or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66814" y="4633972"/>
            <a:ext cx="3187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 well in playing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making cards.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并作肯定回答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—Yes,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likes swimming. Tim likes swimming too.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两句合并为一句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Mike and Tim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38854" y="1501876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9859" y="1448528"/>
            <a:ext cx="1991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like making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83438" y="1494898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30663" y="2780928"/>
            <a:ext cx="153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both like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0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3.eps" descr="id:21474954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3641" y="908720"/>
            <a:ext cx="100120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5298" y="154951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根据首字母和上下文提示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Hello, I’m Zhou Wei. I’m a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Nanjing. My school is very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nice. There are ten classes in our grade. I’m in Class Eight. Our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 is Miss Green. There are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in our class.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Twenty-four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eighteen are girls. One of the girls is from Shanghai. Her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74361" y="2307414"/>
            <a:ext cx="1184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tudent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6100" y="2892024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32260" y="3548642"/>
            <a:ext cx="1103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nglish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926532" y="3540096"/>
            <a:ext cx="1502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/>
              <a:t>orty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smtClean="0"/>
              <a:t>two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87870" y="4170996"/>
            <a:ext cx="683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oys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62244" y="4853252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ame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25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Now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in the playground. I like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football. And some of my friends are really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it. We like to play together. 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 the classroom. Miss Green is in the classroom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talking about some stories. Li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stories very much.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56959" y="802528"/>
            <a:ext cx="1122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laying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22900" y="1488424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ood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35366" y="2132856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59031" y="2717466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eading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02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正在向全班同学汇报小组兴趣爱好的调查结果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请帮助其他同学记录下结果。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name is Sam. I’m ten years old. My friends and I have many hobbies. Jenny is ten. She likes playing football. She can play it very well. Tommy and Danny are eleven. They both like reading. They have a lot of picture books. Lily is eleven too. She likes skiing. Mark is ten. He likes climbing. I like playing with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yo-yos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usually play with my friends. We feel very happy every 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24435" y="746120"/>
            <a:ext cx="429577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5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66" y="1484784"/>
            <a:ext cx="11609587" cy="64807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465592"/>
              </p:ext>
            </p:extLst>
          </p:nvPr>
        </p:nvGraphicFramePr>
        <p:xfrm>
          <a:off x="334566" y="1484784"/>
          <a:ext cx="11512136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3838146">
                  <a:extLst>
                    <a:ext uri="{9D8B030D-6E8A-4147-A177-3AD203B41FA5}">
                      <a16:colId xmlns:a16="http://schemas.microsoft.com/office/drawing/2014/main" val="584195115"/>
                    </a:ext>
                  </a:extLst>
                </a:gridCol>
                <a:gridCol w="4132857">
                  <a:extLst>
                    <a:ext uri="{9D8B030D-6E8A-4147-A177-3AD203B41FA5}">
                      <a16:colId xmlns:a16="http://schemas.microsoft.com/office/drawing/2014/main" val="3962048678"/>
                    </a:ext>
                  </a:extLst>
                </a:gridCol>
                <a:gridCol w="3541133">
                  <a:extLst>
                    <a:ext uri="{9D8B030D-6E8A-4147-A177-3AD203B41FA5}">
                      <a16:colId xmlns:a16="http://schemas.microsoft.com/office/drawing/2014/main" val="24931113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年龄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5787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Jenny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ten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644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Tommy and Danny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201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eleven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5576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Mark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8276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ten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 with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yos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4476878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761016" y="2142650"/>
            <a:ext cx="2590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playing football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47237" y="2888688"/>
            <a:ext cx="1140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eleven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25148" y="3429000"/>
            <a:ext cx="1103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skiing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75997" y="4077072"/>
            <a:ext cx="1521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climbing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36294" y="4742236"/>
            <a:ext cx="864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Sam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71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7937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53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469" y="1038179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390" y="3723585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18" y="2237055"/>
            <a:ext cx="10971375" cy="164798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94606" y="4227986"/>
            <a:ext cx="8289717" cy="2441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 girl usually reads books after school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My sister likes dancing very much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They like drawing pictures in the art room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Mary can play the piano very well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Sam likes watching films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72676" y="383143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1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60880" y="3814678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2 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56766" y="383517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3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74926" y="386104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4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559592" y="385780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5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a football fan. He likes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 games.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funny stories to me every night.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Bella is good at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dances very well.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likes running at school.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running fast in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drawing and playing table tennis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87585" y="1450600"/>
            <a:ext cx="1322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atching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02284" y="2132856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eads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58831" y="2726012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ancing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21037" y="4005064"/>
            <a:ext cx="1755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layground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54733" y="4725144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obbies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30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春雨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小学五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班的班长统计了全班同学的爱好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并做成了扇形统计图。阅读扇形统计图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54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10732"/>
            <a:ext cx="7535545" cy="70866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11916" y="2033062"/>
            <a:ext cx="3456384" cy="612524"/>
          </a:xfrm>
          <a:prstGeom prst="rect">
            <a:avLst/>
          </a:prstGeom>
        </p:spPr>
      </p:pic>
      <p:pic>
        <p:nvPicPr>
          <p:cNvPr id="5" name="as109.jpg" descr="id:214749544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59594" y="3501008"/>
            <a:ext cx="2888367" cy="288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 students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大多数的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like drawing.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 students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 students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109.jpg" descr="id:21474954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74842" y="958828"/>
            <a:ext cx="2888367" cy="288836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48448" y="763212"/>
            <a:ext cx="2590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playing football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29328" y="1450600"/>
            <a:ext cx="1762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swimming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6614" y="2141402"/>
            <a:ext cx="749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Ten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20716" y="2734558"/>
            <a:ext cx="2430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watching films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34966" y="3356992"/>
            <a:ext cx="1402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dancing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24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Nancy’s mother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likes;shopping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likes;shop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like;shopping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321448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Nancy’s mother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要用第三人称单数形式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92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10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 Yang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—Yes, she does.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Does;dance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Does;dancing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Is;dancing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334995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 Yang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是第三人称单数，助动词要用第三人称单数形式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546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4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is good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A. draw		B. drawing	       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draws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04945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擅长做某事用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good at doing sth”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表达，动词要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0049" y="79739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9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09" y="1094674"/>
            <a:ext cx="11508993" cy="341444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be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的同义短语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的同义短语是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方面做得好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后面可接名词或动词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若接动词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则用动名词形式。例如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我们语文学得好。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skating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我们溜冰溜得很好。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446" y="997820"/>
            <a:ext cx="2182368" cy="84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454</Words>
  <Application>Microsoft Office PowerPoint</Application>
  <PresentationFormat>自定义</PresentationFormat>
  <Paragraphs>129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2025-05-27T10:14:09Z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